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80" r:id="rId2"/>
    <p:sldId id="281" r:id="rId3"/>
    <p:sldId id="282" r:id="rId4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72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3DA1A1F-7162-4890-93AC-8055F1E94F05}" type="datetimeFigureOut">
              <a:rPr lang="it-IT"/>
              <a:pPr>
                <a:defRPr/>
              </a:pPr>
              <a:t>07/10/2014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6CD7FD4-CDAC-44D0-A068-4B152DC1F9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ettangolo arrotondato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7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B73D7F-79E9-43E3-AD97-7151DF63F3C7}" type="datetimeFigureOut">
              <a:rPr lang="it-IT"/>
              <a:pPr>
                <a:defRPr/>
              </a:pPr>
              <a:t>07/10/2014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DA222D-E432-4BAC-8FBB-9D73B6FF955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advClick="0"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C17B0-72CF-406D-91F7-C7F7E1C571B8}" type="datetimeFigureOut">
              <a:rPr lang="it-IT"/>
              <a:pPr>
                <a:defRPr/>
              </a:pPr>
              <a:t>07/10/2014</a:t>
            </a:fld>
            <a:endParaRPr lang="it-IT"/>
          </a:p>
        </p:txBody>
      </p:sp>
      <p:sp>
        <p:nvSpPr>
          <p:cNvPr id="5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29301-3620-4079-9A74-9930C1FC77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advClick="0"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EC9FA-9334-4298-9BFC-2B799E6BABE6}" type="datetimeFigureOut">
              <a:rPr lang="it-IT"/>
              <a:pPr>
                <a:defRPr/>
              </a:pPr>
              <a:t>07/10/2014</a:t>
            </a:fld>
            <a:endParaRPr lang="it-IT"/>
          </a:p>
        </p:txBody>
      </p:sp>
      <p:sp>
        <p:nvSpPr>
          <p:cNvPr id="5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D421C-362C-4361-BC2D-F517005755C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advClick="0"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5445224"/>
            <a:ext cx="8183880" cy="1051560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  <p:transition advClick="0"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ttangolo arrotondato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A7CE3E-F5AF-40AC-9285-6E0675AEE6A4}" type="datetimeFigureOut">
              <a:rPr lang="it-IT"/>
              <a:pPr>
                <a:defRPr/>
              </a:pPr>
              <a:t>07/10/2014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715B09-A1E6-4E05-973C-1A7EC043622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advClick="0"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89A4F-7DF5-4DEA-8D79-37A8F48DD346}" type="datetimeFigureOut">
              <a:rPr lang="it-IT"/>
              <a:pPr>
                <a:defRPr/>
              </a:pPr>
              <a:t>07/10/2014</a:t>
            </a:fld>
            <a:endParaRPr lang="it-IT"/>
          </a:p>
        </p:txBody>
      </p:sp>
      <p:sp>
        <p:nvSpPr>
          <p:cNvPr id="6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5B289-3A44-419B-936D-46AE0AE5A99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advClick="0"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34C6F-3642-4EF6-813C-C38D0A679B04}" type="datetimeFigureOut">
              <a:rPr lang="it-IT"/>
              <a:pPr>
                <a:defRPr/>
              </a:pPr>
              <a:t>07/10/2014</a:t>
            </a:fld>
            <a:endParaRPr lang="it-IT"/>
          </a:p>
        </p:txBody>
      </p:sp>
      <p:sp>
        <p:nvSpPr>
          <p:cNvPr id="8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E9FC8-DF07-4CB1-8110-DB2E64E0C9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advClick="0"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5373216"/>
            <a:ext cx="8183562" cy="10509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  <a:extLst/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ransition advClick="0"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645F0B-40D1-43A1-A14D-A5132A2C7474}" type="datetimeFigureOut">
              <a:rPr lang="it-IT"/>
              <a:pPr>
                <a:defRPr/>
              </a:pPr>
              <a:t>07/10/2014</a:t>
            </a:fld>
            <a:endParaRPr lang="it-IT"/>
          </a:p>
        </p:txBody>
      </p:sp>
      <p:sp>
        <p:nvSpPr>
          <p:cNvPr id="4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F8D662-4856-4A78-9021-3F1E2942207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advClick="0"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08C56-CF6F-402C-B42E-68C6EFCCB03F}" type="datetimeFigureOut">
              <a:rPr lang="it-IT"/>
              <a:pPr>
                <a:defRPr/>
              </a:pPr>
              <a:t>07/10/2014</a:t>
            </a:fld>
            <a:endParaRPr lang="it-IT"/>
          </a:p>
        </p:txBody>
      </p:sp>
      <p:sp>
        <p:nvSpPr>
          <p:cNvPr id="6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952B3-7A13-4870-9ED7-FCACD8F231B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advClick="0"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Arrotonda singolo angolo rettangolo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/>
          </a:p>
        </p:txBody>
      </p:sp>
      <p:sp>
        <p:nvSpPr>
          <p:cNvPr id="7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39269E-A503-456E-8466-9A169828EF7E}" type="datetimeFigureOut">
              <a:rPr lang="it-IT"/>
              <a:pPr>
                <a:defRPr/>
              </a:pPr>
              <a:t>07/10/2014</a:t>
            </a:fld>
            <a:endParaRPr lang="it-IT"/>
          </a:p>
        </p:txBody>
      </p:sp>
      <p:sp>
        <p:nvSpPr>
          <p:cNvPr id="8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F2730C-1459-47BC-9FEC-29A565C0BB5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advClick="0"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31" name="Segnaposto testo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B0CADFA0-C32A-4D88-BA0F-4361D3EBC162}" type="datetimeFigureOut">
              <a:rPr lang="it-IT"/>
              <a:pPr>
                <a:defRPr/>
              </a:pPr>
              <a:t>07/10/2014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5BE89F80-A412-4965-B1B6-9FCA4002B3E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46" r:id="rId3"/>
    <p:sldLayoutId id="2147483939" r:id="rId4"/>
    <p:sldLayoutId id="2147483940" r:id="rId5"/>
    <p:sldLayoutId id="2147483947" r:id="rId6"/>
    <p:sldLayoutId id="2147483948" r:id="rId7"/>
    <p:sldLayoutId id="2147483941" r:id="rId8"/>
    <p:sldLayoutId id="2147483949" r:id="rId9"/>
    <p:sldLayoutId id="2147483942" r:id="rId10"/>
    <p:sldLayoutId id="2147483943" r:id="rId11"/>
  </p:sldLayoutIdLst>
  <p:transition advClick="0" advTm="1000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.ferreri@aicanet.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650" y="1341438"/>
            <a:ext cx="7772400" cy="1828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>
                <a:solidFill>
                  <a:srgbClr val="C00000"/>
                </a:solidFill>
              </a:rPr>
              <a:t/>
            </a:r>
            <a:br>
              <a:rPr lang="it-IT" dirty="0" smtClean="0">
                <a:solidFill>
                  <a:srgbClr val="C00000"/>
                </a:solidFill>
              </a:rPr>
            </a:br>
            <a:r>
              <a:rPr lang="it-IT" dirty="0" smtClean="0">
                <a:solidFill>
                  <a:srgbClr val="C00000"/>
                </a:solidFill>
              </a:rPr>
              <a:t>le competenze digitali:</a:t>
            </a:r>
            <a:br>
              <a:rPr lang="it-IT" dirty="0" smtClean="0">
                <a:solidFill>
                  <a:srgbClr val="C00000"/>
                </a:solidFill>
              </a:rPr>
            </a:br>
            <a:r>
              <a:rPr lang="it-IT" dirty="0" smtClean="0">
                <a:solidFill>
                  <a:srgbClr val="C00000"/>
                </a:solidFill>
              </a:rPr>
              <a:t>da progetto </a:t>
            </a:r>
            <a:r>
              <a:rPr lang="it-IT" dirty="0" smtClean="0">
                <a:solidFill>
                  <a:srgbClr val="C00000"/>
                </a:solidFill>
              </a:rPr>
              <a:t/>
            </a:r>
            <a:br>
              <a:rPr lang="it-IT" dirty="0" smtClean="0">
                <a:solidFill>
                  <a:srgbClr val="C00000"/>
                </a:solidFill>
              </a:rPr>
            </a:br>
            <a:r>
              <a:rPr lang="it-IT" dirty="0" smtClean="0">
                <a:solidFill>
                  <a:srgbClr val="C00000"/>
                </a:solidFill>
              </a:rPr>
              <a:t>ad </a:t>
            </a:r>
            <a:r>
              <a:rPr lang="it-IT" dirty="0" smtClean="0">
                <a:solidFill>
                  <a:srgbClr val="C00000"/>
                </a:solidFill>
              </a:rPr>
              <a:t>attività curricolare;</a:t>
            </a:r>
            <a:br>
              <a:rPr lang="it-IT" dirty="0" smtClean="0">
                <a:solidFill>
                  <a:srgbClr val="C00000"/>
                </a:solidFill>
              </a:rPr>
            </a:br>
            <a:r>
              <a:rPr lang="it-IT" dirty="0" smtClean="0">
                <a:solidFill>
                  <a:srgbClr val="C00000"/>
                </a:solidFill>
              </a:rPr>
              <a:t>l’esempio degli ITE-SIA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/>
          <a:lstStyle/>
          <a:p>
            <a:pPr algn="ctr">
              <a:defRPr/>
            </a:pPr>
            <a:endParaRPr lang="it-IT" sz="2400" b="1" dirty="0" smtClean="0"/>
          </a:p>
          <a:p>
            <a:pPr algn="ctr">
              <a:defRPr/>
            </a:pPr>
            <a:r>
              <a:rPr lang="it-IT" sz="2400" b="1" dirty="0" smtClean="0"/>
              <a:t>Genova 8 ottobre 2014</a:t>
            </a:r>
          </a:p>
          <a:p>
            <a:pPr algn="ctr">
              <a:defRPr/>
            </a:pPr>
            <a:endParaRPr lang="it-IT" sz="2400" b="1" dirty="0" smtClean="0"/>
          </a:p>
          <a:p>
            <a:pPr algn="ctr">
              <a:defRPr/>
            </a:pPr>
            <a:r>
              <a:rPr lang="it-IT" sz="2400" b="1" dirty="0" smtClean="0"/>
              <a:t>Roberto Ferreri</a:t>
            </a:r>
          </a:p>
          <a:p>
            <a:pPr algn="ctr">
              <a:defRPr/>
            </a:pPr>
            <a:endParaRPr lang="it-IT" sz="2400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524000" y="3341688"/>
          <a:ext cx="6096000" cy="17362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173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060065" algn="ctr"/>
                          <a:tab pos="6120130" algn="r"/>
                        </a:tabLst>
                      </a:pP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08" marR="6510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060065" algn="ctr"/>
                          <a:tab pos="6120130" algn="r"/>
                        </a:tabLst>
                      </a:pP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08" marR="6510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060065" algn="ctr"/>
                          <a:tab pos="6120130" algn="r"/>
                        </a:tabLst>
                      </a:pP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08" marR="6510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060065" algn="ctr"/>
                          <a:tab pos="6120130" algn="r"/>
                        </a:tabLs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08" marR="6510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6" name="Immagin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5390801"/>
            <a:ext cx="3312368" cy="83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313" y="500063"/>
            <a:ext cx="7953375" cy="585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tangolo 4"/>
          <p:cNvSpPr/>
          <p:nvPr/>
        </p:nvSpPr>
        <p:spPr>
          <a:xfrm>
            <a:off x="539552" y="476672"/>
            <a:ext cx="2520280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tx1"/>
                </a:solidFill>
              </a:rPr>
              <a:t>LINEE GUIDA </a:t>
            </a:r>
          </a:p>
          <a:p>
            <a:pPr algn="ctr"/>
            <a:r>
              <a:rPr lang="it-IT" sz="2400" b="1" dirty="0" smtClean="0">
                <a:solidFill>
                  <a:schemeClr val="tx1"/>
                </a:solidFill>
              </a:rPr>
              <a:t>AGID</a:t>
            </a:r>
            <a:endParaRPr lang="it-IT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10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20000"/>
          </a:bodyPr>
          <a:lstStyle/>
          <a:p>
            <a:pPr algn="ctr">
              <a:defRPr/>
            </a:pP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sz="4000" dirty="0" smtClean="0">
                <a:solidFill>
                  <a:srgbClr val="FF0000"/>
                </a:solidFill>
              </a:rPr>
              <a:t>Grazie per l’attenzione</a:t>
            </a: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endParaRPr lang="it-IT" sz="2700" dirty="0" smtClean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it-IT" sz="41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r.ferreri@aicanet.it</a:t>
            </a:r>
            <a:r>
              <a:rPr lang="it-IT" sz="4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ctr">
              <a:defRPr/>
            </a:pPr>
            <a:endParaRPr lang="it-IT" sz="41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defRPr/>
            </a:pPr>
            <a:r>
              <a:rPr lang="it-IT" sz="4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Cell</a:t>
            </a:r>
            <a:r>
              <a:rPr lang="it-IT" sz="4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335 7505365 </a:t>
            </a:r>
            <a:r>
              <a:rPr lang="it-IT" sz="2700" dirty="0" smtClean="0">
                <a:solidFill>
                  <a:srgbClr val="FF0000"/>
                </a:solidFill>
              </a:rPr>
              <a:t/>
            </a:r>
            <a:br>
              <a:rPr lang="it-IT" sz="2700" dirty="0" smtClean="0">
                <a:solidFill>
                  <a:srgbClr val="FF0000"/>
                </a:solidFill>
              </a:rPr>
            </a:br>
            <a:r>
              <a:rPr lang="it-IT" sz="2700" dirty="0" smtClean="0">
                <a:solidFill>
                  <a:srgbClr val="FF0000"/>
                </a:solidFill>
              </a:rPr>
              <a:t> 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10000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1145</TotalTime>
  <Words>10</Words>
  <Application>Microsoft Office PowerPoint</Application>
  <PresentationFormat>Presentazione su schermo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Astro</vt:lpstr>
      <vt:lpstr> le competenze digitali: da progetto  ad attività curricolare; l’esempio degli ITE-SIA</vt:lpstr>
      <vt:lpstr>Diapositiva 2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roberto, ferreri</dc:creator>
  <cp:lastModifiedBy>roberto, ferreri</cp:lastModifiedBy>
  <cp:revision>153</cp:revision>
  <dcterms:created xsi:type="dcterms:W3CDTF">2011-11-17T14:22:39Z</dcterms:created>
  <dcterms:modified xsi:type="dcterms:W3CDTF">2014-10-07T16:04:13Z</dcterms:modified>
</cp:coreProperties>
</file>